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2A5389"/>
    <a:srgbClr val="46A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>
        <p:scale>
          <a:sx n="90" d="100"/>
          <a:sy n="90" d="100"/>
        </p:scale>
        <p:origin x="107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8E38-C15B-478A-B75E-EBD470FA3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C763E-A7E0-40E6-99A8-F02FB9D7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2E3F-023B-4EAB-9474-42E78C9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A0C6-94A8-4E1B-9C68-47FAB86A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001EB-020D-4DA5-B8FC-BAC6D3F5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4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876D-8C6E-44E8-A8A5-5CC56847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E8819-9810-4679-8B64-B15D87141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39E0D-5DE9-461C-9B2D-1D456BA4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1B2AC-01A7-40E9-92A7-E7D9D6B6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19605-81FE-42C9-B04F-F5AAAA6C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9B01B-2EFE-4B91-8B5C-91B4A921C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7F493-F0DB-4DF7-AADD-331A6B920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28FEF-CF64-4901-AF8E-4D48DD17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11B4D-121A-41A0-8507-16040D2D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57010-0BAB-40CA-8B9D-14B1A6EC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8EE1-35CD-41F9-B9C9-4FC9F39E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6BE3-9AD1-4AAD-9B6B-5380EDA4B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F4930-B5A3-488E-A431-01469DB2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C7D55-B11E-43D5-876B-851CD6B1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5D473-3811-4572-AB59-B9FEEF71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7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CB8D-2E15-42C7-B284-C5E07885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0E38E-4E40-4F74-9F46-F02D88D6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5CC95-08F4-49C1-BDC4-0E9DFDF5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AC79E-7B0E-4D24-8C46-CC2D5599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1821D-65F7-4BDF-BFAE-43D53524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1C3D-68AC-4F8D-B8C7-97C50A78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3651-109D-4C4C-AF12-C46893568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B6771-CFAB-4FC0-8D92-638F05738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90CDA-C4BB-40C0-86EF-079F15B4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56039-49BD-44F5-B104-9F11CAE6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5B689-3BB1-4FB0-BDBF-F09D7294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FB1E-7F4F-426E-B19C-0B450A9F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1A40A-4D28-49E8-B412-E623DBD9B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D3998-459E-439F-B81C-BD08825C4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C1A58-957A-4CA7-92DF-31B6CC93F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E90DC-EF2B-4ED7-BADF-D5602D686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F3F6-8AC3-4B89-9C4A-A8A6BDCC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FECEB-C331-4849-808C-EBD3E6DA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B2DCF-099A-4CA0-898B-F2F8CB18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8CC8-3C15-4C01-933F-DC5AF02A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80F71-B933-4EFA-B576-DB23A2F8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4D82D-E61B-4CB9-9898-5DE9B8A9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CE04E-DF4E-4157-B83B-9D2D5605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2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AE063-D36A-4895-8179-5DA47481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F2A6B-0B92-4F30-A057-B45CFB69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2AB20-5E90-4FE2-A666-9D3B2FCF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6795-4ED8-4F56-8C02-3C7F330F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DDB0D-30A9-4CAD-AD4F-445DA4C7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07AF-F9AD-49E8-ACC6-1F80299AE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72550-8F6D-4792-977C-D7ECAEBC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93C27-3237-4B96-BBA4-A2750360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71A10-35DB-4F5E-ACB9-6E663AC6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4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2C9F-39A8-4D25-B920-25525CD2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4DBD2-8514-4F95-8F6B-2A2617B35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0009A-C619-4688-9F25-D182D49FC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375F6-F31B-4900-A7A1-4C4D968C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FDA07-3830-4215-9A6F-9A77D448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141E6-2071-4AC4-AFB7-8B7E61B8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85356-D9E5-4C99-A589-BCA02DDF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03558-EF32-4726-854B-0BCD1CF6F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9AD1-5765-4036-84BD-7C63FADF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6D67-C20C-4E4B-958E-3FC12C77E05D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E7637-88DF-4E1B-B49F-FA4EF3699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C78B-454F-490A-A79B-DF3F4EE3C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CD97-47BD-4BBA-AEDE-1051A6D2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4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646C2-EBBE-4B47-AAF6-80ACCDDB89D2}"/>
              </a:ext>
            </a:extLst>
          </p:cNvPr>
          <p:cNvSpPr txBox="1"/>
          <p:nvPr/>
        </p:nvSpPr>
        <p:spPr>
          <a:xfrm>
            <a:off x="51844" y="1090212"/>
            <a:ext cx="799439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50" dirty="0"/>
              <a:t>In environments where roaming free while making and receiving calls is a necessity, the DP722/730 is the go-to-choice. Up to five DP722/730 handsets are supported on each DP752 base station while each DP722/730 supports a range of up to 350/400 meters outdoors and 50 meters indoors from the base station. When paired with </a:t>
            </a:r>
            <a:r>
              <a:rPr lang="en-US" sz="1450" dirty="0" err="1"/>
              <a:t>Grandstream’s</a:t>
            </a:r>
            <a:r>
              <a:rPr lang="en-US" sz="1450" dirty="0"/>
              <a:t> DECT Base Stations, the DP722/730 offers a powerful cordless DECT solution for any business or residential user.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46641-3D34-4E18-9DFA-4E3E7773FF9A}"/>
              </a:ext>
            </a:extLst>
          </p:cNvPr>
          <p:cNvSpPr/>
          <p:nvPr/>
        </p:nvSpPr>
        <p:spPr>
          <a:xfrm>
            <a:off x="0" y="1"/>
            <a:ext cx="12192000" cy="104648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22393-4C3F-47B0-8DE4-444B55730C19}"/>
              </a:ext>
            </a:extLst>
          </p:cNvPr>
          <p:cNvSpPr txBox="1"/>
          <p:nvPr/>
        </p:nvSpPr>
        <p:spPr>
          <a:xfrm>
            <a:off x="131813" y="209819"/>
            <a:ext cx="718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DP722/730/752 DECT Wireless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749DC-5D27-4103-81FC-ACC060DAB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73" y="-282177"/>
            <a:ext cx="4616333" cy="254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5F500-A554-4725-BAC7-235C5F96C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71" y="-157893"/>
            <a:ext cx="4047317" cy="2228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206E42-0B6F-4381-B772-B017909B8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99" y="-115859"/>
            <a:ext cx="3895525" cy="214427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B0A611-1CD1-4933-9C6F-1CEF8E721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44505"/>
              </p:ext>
            </p:extLst>
          </p:nvPr>
        </p:nvGraphicFramePr>
        <p:xfrm>
          <a:off x="3991473" y="2067789"/>
          <a:ext cx="8109521" cy="467882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24290">
                  <a:extLst>
                    <a:ext uri="{9D8B030D-6E8A-4147-A177-3AD203B41FA5}">
                      <a16:colId xmlns:a16="http://schemas.microsoft.com/office/drawing/2014/main" val="3093211116"/>
                    </a:ext>
                  </a:extLst>
                </a:gridCol>
                <a:gridCol w="1967023">
                  <a:extLst>
                    <a:ext uri="{9D8B030D-6E8A-4147-A177-3AD203B41FA5}">
                      <a16:colId xmlns:a16="http://schemas.microsoft.com/office/drawing/2014/main" val="11050461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1436371910"/>
                    </a:ext>
                  </a:extLst>
                </a:gridCol>
                <a:gridCol w="1731992">
                  <a:extLst>
                    <a:ext uri="{9D8B030D-6E8A-4147-A177-3AD203B41FA5}">
                      <a16:colId xmlns:a16="http://schemas.microsoft.com/office/drawing/2014/main" val="87331849"/>
                    </a:ext>
                  </a:extLst>
                </a:gridCol>
                <a:gridCol w="1576393">
                  <a:extLst>
                    <a:ext uri="{9D8B030D-6E8A-4147-A177-3AD203B41FA5}">
                      <a16:colId xmlns:a16="http://schemas.microsoft.com/office/drawing/2014/main" val="1344822291"/>
                    </a:ext>
                  </a:extLst>
                </a:gridCol>
              </a:tblGrid>
              <a:tr h="236292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DP730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Yealink W56P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DP722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Yealink W52P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62157"/>
                  </a:ext>
                </a:extLst>
              </a:tr>
              <a:tr h="236292">
                <a:tc>
                  <a:txBody>
                    <a:bodyPr/>
                    <a:lstStyle/>
                    <a:p>
                      <a:r>
                        <a:rPr lang="en-US" sz="900" dirty="0"/>
                        <a:t>Battery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1500mAh, 3.7V Li-ion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1460mAh, 3.7V Li-ion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800mAh, 1.2V Ni-MH AAA x2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800mAh, 1.2V Ni-MH AAA x2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7682"/>
                  </a:ext>
                </a:extLst>
              </a:tr>
              <a:tr h="207360">
                <a:tc>
                  <a:txBody>
                    <a:bodyPr/>
                    <a:lstStyle/>
                    <a:p>
                      <a:r>
                        <a:rPr lang="en-US" sz="900" dirty="0"/>
                        <a:t>Battery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40h+ Talk</a:t>
                      </a:r>
                    </a:p>
                    <a:p>
                      <a:pPr algn="ctr"/>
                      <a:r>
                        <a:rPr lang="en-US" sz="900" dirty="0"/>
                        <a:t>500h Standby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30h Talk</a:t>
                      </a:r>
                    </a:p>
                    <a:p>
                      <a:pPr algn="ctr"/>
                      <a:r>
                        <a:rPr lang="en-US" sz="900" dirty="0"/>
                        <a:t>400h Standby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20h Talk</a:t>
                      </a:r>
                    </a:p>
                    <a:p>
                      <a:pPr algn="ctr"/>
                      <a:r>
                        <a:rPr lang="en-US" sz="900" dirty="0"/>
                        <a:t>250h Standby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5-10h Talk</a:t>
                      </a:r>
                    </a:p>
                    <a:p>
                      <a:pPr algn="ctr"/>
                      <a:r>
                        <a:rPr lang="en-US" sz="900" dirty="0"/>
                        <a:t>100h Standby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924435"/>
                  </a:ext>
                </a:extLst>
              </a:tr>
              <a:tr h="212663">
                <a:tc>
                  <a:txBody>
                    <a:bodyPr/>
                    <a:lstStyle/>
                    <a:p>
                      <a:r>
                        <a:rPr lang="en-US" sz="900" dirty="0"/>
                        <a:t>PSU (Cradle)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Micro-USB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Fixed USB 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Micro-USB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Mini-USB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44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Charging (Handset)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Micro-USB port or Cradle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Cradle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Micro-USB port or Cradle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Cradle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6614"/>
                  </a:ext>
                </a:extLst>
              </a:tr>
              <a:tr h="199396">
                <a:tc>
                  <a:txBody>
                    <a:bodyPr/>
                    <a:lstStyle/>
                    <a:p>
                      <a:r>
                        <a:rPr lang="en-US" sz="900" dirty="0"/>
                        <a:t>Outdoor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400m (with DP752 base station)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350m (with DP752 base station)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794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LCD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2.4” 240x320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2.4” 240x320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1.8” 128x160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1.8” 128x160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44467"/>
                  </a:ext>
                </a:extLst>
              </a:tr>
              <a:tr h="199396">
                <a:tc>
                  <a:txBody>
                    <a:bodyPr/>
                    <a:lstStyle/>
                    <a:p>
                      <a:r>
                        <a:rPr lang="en-US" sz="900" dirty="0"/>
                        <a:t>LCD Backlight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Adjustable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Adjustable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Fixed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653314"/>
                  </a:ext>
                </a:extLst>
              </a:tr>
              <a:tr h="199396">
                <a:tc>
                  <a:txBody>
                    <a:bodyPr/>
                    <a:lstStyle/>
                    <a:p>
                      <a:r>
                        <a:rPr lang="en-US" sz="900" dirty="0"/>
                        <a:t>Headset 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3.5mm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3.5mm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3.5mm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2.5mm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201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Programmable Softkeys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56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Dedicated Side Buttons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Volume, Push-To-Talk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073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Accelerometer &amp; Gesture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69989"/>
                  </a:ext>
                </a:extLst>
              </a:tr>
              <a:tr h="150918">
                <a:tc>
                  <a:txBody>
                    <a:bodyPr/>
                    <a:lstStyle/>
                    <a:p>
                      <a:r>
                        <a:rPr lang="en-US" sz="900" dirty="0"/>
                        <a:t>Push-To-Talk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Supported (side or softkey)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Supported by softkey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07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Custom Ringtones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93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Ring Group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DID, Circular,</a:t>
                      </a:r>
                    </a:p>
                    <a:p>
                      <a:pPr algn="ctr"/>
                      <a:r>
                        <a:rPr lang="en-US" sz="900" dirty="0"/>
                        <a:t>Linear, 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DID, Circular,</a:t>
                      </a:r>
                    </a:p>
                    <a:p>
                      <a:pPr algn="ctr"/>
                      <a:r>
                        <a:rPr lang="en-US" sz="900" dirty="0"/>
                        <a:t>Linear, 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92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Repeater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Via Web 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Via Web 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93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Vibration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124141"/>
                  </a:ext>
                </a:extLst>
              </a:tr>
              <a:tr h="212663">
                <a:tc>
                  <a:txBody>
                    <a:bodyPr/>
                    <a:lstStyle/>
                    <a:p>
                      <a:r>
                        <a:rPr lang="en-US" sz="900" dirty="0"/>
                        <a:t>Base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DP752 and DP750, 10 SIP accounts/lines per system, up to 5 handsets, pair/page 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Same base for W52P &amp; W56P, 5 SIP accounts per system, up to 5 handsets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DP752 and DP750, 10 SIP accounts/lines per system, up to 5 handsets, pair/page 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Same base for W52P &amp; W56P, 5 SIP accounts per system, up to 5 handsets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394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DA500F3-001B-48CE-995D-404D2095E054}"/>
              </a:ext>
            </a:extLst>
          </p:cNvPr>
          <p:cNvSpPr txBox="1"/>
          <p:nvPr/>
        </p:nvSpPr>
        <p:spPr>
          <a:xfrm>
            <a:off x="51844" y="2427549"/>
            <a:ext cx="336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Competitive Features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E6DEA-CF3A-4035-8044-A115629498D2}"/>
              </a:ext>
            </a:extLst>
          </p:cNvPr>
          <p:cNvSpPr txBox="1"/>
          <p:nvPr/>
        </p:nvSpPr>
        <p:spPr>
          <a:xfrm>
            <a:off x="131813" y="2782356"/>
            <a:ext cx="3790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10 lines, 10 SIP accounts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DECT authentication &amp; encryption technology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3-way audio conferencing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Rechargeable battery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Speaker-phone with HD acoustic chamber and echo cancellation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Configurable push-to-talk button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HD audio; Full duplex speakerphone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974C2D-445B-41C4-81F3-D42A5EC9B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0" y="4825293"/>
            <a:ext cx="653670" cy="545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FF79B2-9693-4676-9718-F8C4F9DDE9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48" y="4893666"/>
            <a:ext cx="715560" cy="377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B2FA47-AB28-4DB5-A476-B662C73B3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15" y="4758428"/>
            <a:ext cx="381849" cy="6124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03882D-92D8-46BE-83E3-4EE80D900C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8" y="4799987"/>
            <a:ext cx="578476" cy="5961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2FCD32-5599-4F6E-AED6-5D1344875A06}"/>
              </a:ext>
            </a:extLst>
          </p:cNvPr>
          <p:cNvSpPr txBox="1"/>
          <p:nvPr/>
        </p:nvSpPr>
        <p:spPr>
          <a:xfrm>
            <a:off x="91006" y="5428828"/>
            <a:ext cx="782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HD Audio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924C1C-6CA7-4829-B641-2E24C05913DE}"/>
              </a:ext>
            </a:extLst>
          </p:cNvPr>
          <p:cNvSpPr txBox="1"/>
          <p:nvPr/>
        </p:nvSpPr>
        <p:spPr>
          <a:xfrm>
            <a:off x="974867" y="5396172"/>
            <a:ext cx="108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10 Lines</a:t>
            </a:r>
          </a:p>
          <a:p>
            <a:pPr algn="ctr"/>
            <a:r>
              <a:rPr lang="en-US" sz="1000" dirty="0"/>
              <a:t>10 SIP Accounts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9DBDE-301A-4DB0-A2D9-8576346517E5}"/>
              </a:ext>
            </a:extLst>
          </p:cNvPr>
          <p:cNvSpPr txBox="1"/>
          <p:nvPr/>
        </p:nvSpPr>
        <p:spPr>
          <a:xfrm>
            <a:off x="1989370" y="5456340"/>
            <a:ext cx="108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Configurable push-to-talk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89A7EC-89A6-4136-BA64-E97EB65F85E3}"/>
              </a:ext>
            </a:extLst>
          </p:cNvPr>
          <p:cNvSpPr txBox="1"/>
          <p:nvPr/>
        </p:nvSpPr>
        <p:spPr>
          <a:xfrm>
            <a:off x="2892336" y="5459062"/>
            <a:ext cx="96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20/40 Hour Talk Time</a:t>
            </a:r>
          </a:p>
        </p:txBody>
      </p:sp>
    </p:spTree>
    <p:extLst>
      <p:ext uri="{BB962C8B-B14F-4D97-AF65-F5344CB8AC3E}">
        <p14:creationId xmlns:p14="http://schemas.microsoft.com/office/powerpoint/2010/main" val="85931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15695</TotalTime>
  <Words>426</Words>
  <Application>Microsoft Office PowerPoint</Application>
  <PresentationFormat>Widescreen</PresentationFormat>
  <Paragraphs>110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</dc:creator>
  <cp:lastModifiedBy>Nicole</cp:lastModifiedBy>
  <cp:revision>26</cp:revision>
  <dcterms:created xsi:type="dcterms:W3CDTF">2019-02-11T21:02:58Z</dcterms:created>
  <dcterms:modified xsi:type="dcterms:W3CDTF">2019-03-06T17:46:46Z</dcterms:modified>
</cp:coreProperties>
</file>